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6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4" r:id="rId16"/>
    <p:sldId id="275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3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9580" y="2644390"/>
            <a:ext cx="10847619" cy="44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65363"/>
            <a:ext cx="6390476" cy="1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0478" y="2022449"/>
            <a:ext cx="5438095" cy="7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4000" y="6297778"/>
            <a:ext cx="1476190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13769"/>
            <a:ext cx="18295238" cy="10285714"/>
            <a:chOff x="-4762" y="1376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1376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39851" y="692358"/>
            <a:ext cx="4790476" cy="11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8143" y="2132949"/>
            <a:ext cx="6123810" cy="16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6985" y="4527246"/>
            <a:ext cx="6276190" cy="9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80021" y="932191"/>
            <a:ext cx="4495238" cy="7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74022" y="2177505"/>
            <a:ext cx="6570398" cy="4573800"/>
            <a:chOff x="10774022" y="2177505"/>
            <a:chExt cx="6570398" cy="4573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022" y="2177505"/>
              <a:ext cx="6570398" cy="4573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480" y="2120393"/>
            <a:ext cx="2221563" cy="1545949"/>
            <a:chOff x="648480" y="2120393"/>
            <a:chExt cx="2221563" cy="1545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480" y="2120393"/>
              <a:ext cx="2221563" cy="1545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4841" y="4013168"/>
            <a:ext cx="2390567" cy="1752772"/>
            <a:chOff x="674841" y="4013168"/>
            <a:chExt cx="2390567" cy="17527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841" y="4013168"/>
              <a:ext cx="2390567" cy="17527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2503" y="7079979"/>
            <a:ext cx="9695238" cy="13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784" y="6111098"/>
            <a:ext cx="6171429" cy="3240000"/>
            <a:chOff x="611784" y="6111098"/>
            <a:chExt cx="6171429" cy="324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840000">
              <a:off x="-2420936" y="4535521"/>
              <a:ext cx="12342857" cy="648571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">
              <a:off x="611784" y="6111098"/>
              <a:ext cx="6171429" cy="324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4871" y="7533920"/>
            <a:ext cx="4444431" cy="1935918"/>
            <a:chOff x="5614871" y="7533920"/>
            <a:chExt cx="4444431" cy="19359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60000">
              <a:off x="3513113" y="6689305"/>
              <a:ext cx="8895238" cy="387619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60000">
              <a:off x="5614871" y="7533920"/>
              <a:ext cx="4444431" cy="1935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20338" y="6347395"/>
            <a:ext cx="6171429" cy="587755"/>
            <a:chOff x="4420338" y="6347395"/>
            <a:chExt cx="6171429" cy="5877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3165" y="6090699"/>
              <a:ext cx="12342857" cy="118095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0338" y="6347395"/>
              <a:ext cx="6171429" cy="587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4567" y="5542857"/>
            <a:ext cx="5676190" cy="5676190"/>
            <a:chOff x="13504567" y="5542857"/>
            <a:chExt cx="5676190" cy="56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4567" y="5542857"/>
              <a:ext cx="5676190" cy="56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4652" y="439643"/>
            <a:ext cx="6257143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2751" y="1907494"/>
            <a:ext cx="14220213" cy="7270727"/>
            <a:chOff x="2032751" y="1907494"/>
            <a:chExt cx="14220213" cy="7270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751" y="1907494"/>
              <a:ext cx="14220213" cy="7270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628" y="3967139"/>
            <a:ext cx="8361905" cy="2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8831" y="2454054"/>
            <a:ext cx="3819048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2250689"/>
            <a:ext cx="2019048" cy="22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705" y="506936"/>
            <a:ext cx="6209524" cy="13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3321" y="2900256"/>
            <a:ext cx="10114286" cy="6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1104" y="4251779"/>
            <a:ext cx="6133333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2149" y="6832864"/>
            <a:ext cx="6742857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74118" y="8103640"/>
            <a:ext cx="6180952" cy="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0462" y="2478108"/>
            <a:ext cx="508980" cy="958579"/>
            <a:chOff x="4640462" y="2478108"/>
            <a:chExt cx="508980" cy="9585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6888" y="2025962"/>
              <a:ext cx="1019048" cy="192381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0462" y="2478108"/>
              <a:ext cx="508980" cy="958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40462" y="3847019"/>
            <a:ext cx="625718" cy="923802"/>
            <a:chOff x="4640462" y="3847019"/>
            <a:chExt cx="625718" cy="9238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7204" y="3421380"/>
              <a:ext cx="1257143" cy="18476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0462" y="3847019"/>
              <a:ext cx="625718" cy="923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0462" y="5142857"/>
            <a:ext cx="725589" cy="980696"/>
            <a:chOff x="4640462" y="5142857"/>
            <a:chExt cx="725589" cy="9806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0462" y="5142857"/>
              <a:ext cx="725589" cy="980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56226" y="6533155"/>
            <a:ext cx="725589" cy="947354"/>
            <a:chOff x="4656226" y="6533155"/>
            <a:chExt cx="725589" cy="9473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6226" y="6533155"/>
              <a:ext cx="725589" cy="9473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78395" y="5547740"/>
            <a:ext cx="6133333" cy="6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40462" y="7928735"/>
            <a:ext cx="725589" cy="928487"/>
            <a:chOff x="4640462" y="7928735"/>
            <a:chExt cx="725589" cy="9284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0462" y="7928735"/>
              <a:ext cx="725589" cy="928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241" y="0"/>
            <a:ext cx="18378955" cy="10285714"/>
            <a:chOff x="-93241" y="0"/>
            <a:chExt cx="1837895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241" y="0"/>
              <a:ext cx="1837895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605" y="8223083"/>
            <a:ext cx="1712051" cy="1538388"/>
            <a:chOff x="407605" y="8223083"/>
            <a:chExt cx="1712051" cy="15383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05" y="8223083"/>
              <a:ext cx="1712051" cy="1538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3248" y="770895"/>
            <a:ext cx="1082289" cy="1038478"/>
            <a:chOff x="16513248" y="770895"/>
            <a:chExt cx="1082289" cy="10384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3248" y="770895"/>
              <a:ext cx="1082289" cy="1038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861" y="2334562"/>
            <a:ext cx="2975115" cy="2975115"/>
            <a:chOff x="1249861" y="2334562"/>
            <a:chExt cx="2975115" cy="29751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861" y="2334562"/>
              <a:ext cx="2975115" cy="2975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5171" y="2334562"/>
            <a:ext cx="2975115" cy="2975115"/>
            <a:chOff x="7175171" y="2334562"/>
            <a:chExt cx="2975115" cy="29751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5171" y="2334562"/>
              <a:ext cx="2975115" cy="2975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31592" y="2334562"/>
            <a:ext cx="2975115" cy="2975115"/>
            <a:chOff x="13031592" y="2334562"/>
            <a:chExt cx="2975115" cy="2975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1592" y="2334562"/>
              <a:ext cx="2975115" cy="2975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7419" y="4647160"/>
            <a:ext cx="3299539" cy="3876959"/>
            <a:chOff x="2737419" y="4647160"/>
            <a:chExt cx="3299539" cy="3876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7419" y="4647160"/>
              <a:ext cx="3299539" cy="38769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62728" y="4647160"/>
            <a:ext cx="3322090" cy="3903456"/>
            <a:chOff x="8662728" y="4647160"/>
            <a:chExt cx="3322090" cy="39034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2728" y="4647160"/>
              <a:ext cx="3322090" cy="39034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19150" y="4647160"/>
            <a:ext cx="3310466" cy="3889798"/>
            <a:chOff x="14519150" y="4647160"/>
            <a:chExt cx="3310466" cy="38897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19150" y="4647160"/>
              <a:ext cx="3310466" cy="38897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32815" y="3474654"/>
            <a:ext cx="1088099" cy="694931"/>
            <a:chOff x="5132815" y="3474654"/>
            <a:chExt cx="1088099" cy="6949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2815" y="3474654"/>
              <a:ext cx="1088099" cy="6949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42475" y="3474654"/>
            <a:ext cx="1088099" cy="694931"/>
            <a:chOff x="11042475" y="3474654"/>
            <a:chExt cx="1088099" cy="6949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2475" y="3474654"/>
              <a:ext cx="1088099" cy="6949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586" y="675216"/>
            <a:ext cx="2809524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038" y="3770492"/>
            <a:ext cx="2819048" cy="5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038" y="4541608"/>
            <a:ext cx="2895238" cy="2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9639" y="6376363"/>
            <a:ext cx="2200000" cy="5904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9639" y="7284654"/>
            <a:ext cx="2933333" cy="1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22477" y="6376363"/>
            <a:ext cx="1923810" cy="5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21868" y="7284654"/>
            <a:ext cx="2695238" cy="21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24867" y="3550182"/>
            <a:ext cx="2819048" cy="580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6496" y="4541611"/>
            <a:ext cx="2895238" cy="1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54222" y="3827071"/>
            <a:ext cx="3786742" cy="2242259"/>
            <a:chOff x="13154222" y="3827071"/>
            <a:chExt cx="3786742" cy="22422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154222" y="3827071"/>
              <a:ext cx="3786742" cy="2242259"/>
              <a:chOff x="13154222" y="3827071"/>
              <a:chExt cx="3786742" cy="22422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54222" y="3827071"/>
                <a:ext cx="3786742" cy="224225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210552" y="3999058"/>
            <a:ext cx="3946657" cy="2180514"/>
            <a:chOff x="4210552" y="3999058"/>
            <a:chExt cx="3946657" cy="21805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10552" y="3999058"/>
              <a:ext cx="3946657" cy="2180514"/>
              <a:chOff x="4210552" y="3999058"/>
              <a:chExt cx="3946657" cy="21805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10552" y="3999058"/>
                <a:ext cx="3946657" cy="21805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745744" y="744292"/>
            <a:ext cx="3649639" cy="2577740"/>
            <a:chOff x="8745744" y="744292"/>
            <a:chExt cx="3649639" cy="25777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5744" y="744292"/>
              <a:ext cx="3649639" cy="25777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7065" y="574157"/>
            <a:ext cx="2171841" cy="2945558"/>
            <a:chOff x="1067065" y="574157"/>
            <a:chExt cx="2171841" cy="29455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7065" y="574157"/>
              <a:ext cx="2171841" cy="294555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4757" y="2502224"/>
            <a:ext cx="1476190" cy="714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67748" y="4640481"/>
            <a:ext cx="1476190" cy="7142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02919" y="2323196"/>
            <a:ext cx="1504762" cy="7142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4348" y="5165453"/>
            <a:ext cx="1476190" cy="714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12785" y="772538"/>
            <a:ext cx="4247619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4076190" cy="44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5" y="6923053"/>
            <a:ext cx="7600000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69" y="0"/>
            <a:ext cx="18295238" cy="10285714"/>
            <a:chOff x="13769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9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032" y="1831222"/>
            <a:ext cx="2342857" cy="16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3270" y="1854079"/>
            <a:ext cx="1495238" cy="1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2698" y="3004001"/>
            <a:ext cx="2000000" cy="5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6507" y="3748714"/>
            <a:ext cx="3019048" cy="19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2912" y="1854079"/>
            <a:ext cx="1400000" cy="13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1516" y="3019764"/>
            <a:ext cx="20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6318" y="3748714"/>
            <a:ext cx="2285714" cy="19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04799" y="1854079"/>
            <a:ext cx="1380952" cy="13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53403" y="3019764"/>
            <a:ext cx="790476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5193" y="3748714"/>
            <a:ext cx="2952381" cy="19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92258" y="5810333"/>
            <a:ext cx="1361905" cy="13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5334" y="6879296"/>
            <a:ext cx="1457143" cy="5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96356" y="7644715"/>
            <a:ext cx="1942857" cy="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12912" y="5810333"/>
            <a:ext cx="1400000" cy="13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64637" y="6879296"/>
            <a:ext cx="1838095" cy="4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7077" y="7644715"/>
            <a:ext cx="1485714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98221" y="1850871"/>
            <a:ext cx="2308893" cy="117491"/>
            <a:chOff x="11498221" y="1850871"/>
            <a:chExt cx="2308893" cy="1174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98221" y="1850871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1850871"/>
            <a:ext cx="2308893" cy="117491"/>
            <a:chOff x="8206540" y="1850871"/>
            <a:chExt cx="2308893" cy="11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6540" y="1850871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19082" y="1850871"/>
            <a:ext cx="2308893" cy="117491"/>
            <a:chOff x="14619082" y="1850871"/>
            <a:chExt cx="2308893" cy="1174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19082" y="1850871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88411" y="5728153"/>
            <a:ext cx="2308893" cy="117491"/>
            <a:chOff x="7988411" y="5728153"/>
            <a:chExt cx="2308893" cy="1174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88411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27575" y="5501599"/>
            <a:ext cx="2019048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243" y="3174777"/>
            <a:ext cx="8361905" cy="2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1907" y="2160474"/>
            <a:ext cx="3895238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75" y="2250689"/>
            <a:ext cx="2095238" cy="22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0476" y="4098996"/>
            <a:ext cx="4462795" cy="167671"/>
            <a:chOff x="11390476" y="409899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476" y="409899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8095" y="4098996"/>
            <a:ext cx="4367850" cy="167671"/>
            <a:chOff x="2438095" y="409899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095" y="4098996"/>
              <a:ext cx="4367850" cy="167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2443" y="4834921"/>
            <a:ext cx="13420829" cy="4243663"/>
            <a:chOff x="2432443" y="4834921"/>
            <a:chExt cx="13420829" cy="4243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432443" y="4834921"/>
              <a:ext cx="13420829" cy="42436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9069" y="3533040"/>
            <a:ext cx="6352381" cy="10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8637" y="6671045"/>
            <a:ext cx="11133333" cy="733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9328" y="5658382"/>
            <a:ext cx="4276190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90954" y="7513447"/>
            <a:ext cx="12114286" cy="128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00345" y="2619251"/>
            <a:ext cx="2336108" cy="2336108"/>
            <a:chOff x="7500345" y="2619251"/>
            <a:chExt cx="2336108" cy="2336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0345" y="2619251"/>
              <a:ext cx="2336108" cy="2336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99484" cy="10285714"/>
            <a:chOff x="0" y="0"/>
            <a:chExt cx="1829948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9948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011422"/>
            <a:ext cx="5048014" cy="2606615"/>
            <a:chOff x="0" y="6011422"/>
            <a:chExt cx="5048014" cy="2606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2106" y="5939317"/>
              <a:ext cx="3990476" cy="288571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1" y="6478562"/>
              <a:ext cx="3638095" cy="20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6929" y="6011422"/>
            <a:ext cx="5048014" cy="3331713"/>
            <a:chOff x="2876929" y="6011422"/>
            <a:chExt cx="5048014" cy="33317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824" y="5939317"/>
              <a:ext cx="3304762" cy="85714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1093" y="6512575"/>
              <a:ext cx="3476190" cy="29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9695" y="6011422"/>
            <a:ext cx="5048014" cy="2990180"/>
            <a:chOff x="6299695" y="6011422"/>
            <a:chExt cx="5048014" cy="2990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7590" y="5939317"/>
              <a:ext cx="3371429" cy="8571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8093" y="6514234"/>
              <a:ext cx="3428571" cy="26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343" y="2763502"/>
            <a:ext cx="2433541" cy="2379355"/>
            <a:chOff x="1389343" y="2763502"/>
            <a:chExt cx="2433541" cy="23793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9343" y="2763502"/>
              <a:ext cx="2433541" cy="2379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91723" y="2763502"/>
            <a:ext cx="2403248" cy="2379355"/>
            <a:chOff x="4291723" y="2763502"/>
            <a:chExt cx="2403248" cy="23793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1723" y="2763502"/>
              <a:ext cx="2403248" cy="23793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6485" y="3251995"/>
            <a:ext cx="1739256" cy="1402368"/>
            <a:chOff x="1736485" y="3251995"/>
            <a:chExt cx="1739256" cy="14023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6485" y="3251995"/>
              <a:ext cx="1739256" cy="1402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27988" y="3007103"/>
            <a:ext cx="1730716" cy="1730059"/>
            <a:chOff x="4627988" y="3007103"/>
            <a:chExt cx="1730716" cy="17300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7988" y="3007103"/>
              <a:ext cx="1730716" cy="17300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77538" y="742972"/>
            <a:ext cx="5019048" cy="12476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64600" y="2833817"/>
            <a:ext cx="2476987" cy="2309040"/>
            <a:chOff x="10764600" y="2833817"/>
            <a:chExt cx="2476987" cy="23090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4600" y="2833817"/>
              <a:ext cx="2476987" cy="23090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70517" y="2833817"/>
            <a:ext cx="2523606" cy="2309040"/>
            <a:chOff x="13970517" y="2833817"/>
            <a:chExt cx="2523606" cy="23090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70517" y="2833817"/>
              <a:ext cx="2523606" cy="23090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43446" y="3116565"/>
            <a:ext cx="1954001" cy="1673230"/>
            <a:chOff x="14243446" y="3116565"/>
            <a:chExt cx="1954001" cy="16732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43446" y="3116565"/>
              <a:ext cx="1954001" cy="16732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79086" y="5846524"/>
            <a:ext cx="5048014" cy="2284283"/>
            <a:chOff x="9479086" y="5846524"/>
            <a:chExt cx="5048014" cy="22842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6981" y="5774419"/>
              <a:ext cx="3733333" cy="92381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13249" y="6347678"/>
              <a:ext cx="3523810" cy="18000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18658" y="5846524"/>
            <a:ext cx="5048014" cy="1814991"/>
            <a:chOff x="12818658" y="5846524"/>
            <a:chExt cx="5048014" cy="18149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46553" y="5774419"/>
              <a:ext cx="3152381" cy="92381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47040" y="6349335"/>
              <a:ext cx="3419048" cy="125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67357" y="3073674"/>
            <a:ext cx="1394677" cy="1458788"/>
            <a:chOff x="11367357" y="3073674"/>
            <a:chExt cx="1394677" cy="145878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67357" y="3073674"/>
              <a:ext cx="1394677" cy="14587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16109" y="2619251"/>
            <a:ext cx="2523606" cy="2523606"/>
            <a:chOff x="7516109" y="2619251"/>
            <a:chExt cx="2523606" cy="25236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16109" y="2619251"/>
              <a:ext cx="2523606" cy="25236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24943" y="2833817"/>
            <a:ext cx="1705938" cy="2033083"/>
            <a:chOff x="7924943" y="2833817"/>
            <a:chExt cx="1705938" cy="20330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24943" y="2833817"/>
              <a:ext cx="1705938" cy="2033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10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2217" y="1112985"/>
            <a:ext cx="6171429" cy="5078065"/>
            <a:chOff x="5852217" y="1112985"/>
            <a:chExt cx="6171429" cy="5078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217" y="1112985"/>
              <a:ext cx="6171429" cy="5078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1950" y="2665487"/>
            <a:ext cx="4634900" cy="4670997"/>
            <a:chOff x="12221950" y="2665487"/>
            <a:chExt cx="4634900" cy="4670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1950" y="2665487"/>
              <a:ext cx="4634900" cy="46709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4955" y="603825"/>
            <a:ext cx="4876190" cy="11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9948" y="7895661"/>
            <a:ext cx="8095238" cy="1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5468" y="808437"/>
            <a:ext cx="2870442" cy="3010164"/>
            <a:chOff x="835468" y="808437"/>
            <a:chExt cx="2870442" cy="3010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468" y="808437"/>
              <a:ext cx="2870442" cy="3010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810" y="3426839"/>
            <a:ext cx="4057115" cy="3432036"/>
            <a:chOff x="1046810" y="3426839"/>
            <a:chExt cx="4057115" cy="34320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810" y="3426839"/>
              <a:ext cx="4057115" cy="34320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05910" y="6028374"/>
            <a:ext cx="6171429" cy="3803143"/>
            <a:chOff x="3705910" y="6028374"/>
            <a:chExt cx="6171429" cy="3803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5910" y="6028374"/>
              <a:ext cx="6171429" cy="380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9339" y="603825"/>
            <a:ext cx="4876190" cy="11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7347" y="1578010"/>
            <a:ext cx="9383900" cy="5750970"/>
            <a:chOff x="1417347" y="1578010"/>
            <a:chExt cx="9383900" cy="5750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347" y="1578010"/>
              <a:ext cx="9383900" cy="5750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347" y="825842"/>
            <a:ext cx="6171429" cy="731921"/>
            <a:chOff x="1417347" y="825842"/>
            <a:chExt cx="6171429" cy="731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347" y="825842"/>
              <a:ext cx="6171429" cy="731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7692" y="7909794"/>
            <a:ext cx="6171429" cy="1059740"/>
            <a:chOff x="1527692" y="7909794"/>
            <a:chExt cx="6171429" cy="10597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692" y="7909794"/>
              <a:ext cx="6171429" cy="10597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68769" y="3226522"/>
            <a:ext cx="6885714" cy="36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7246" y="7747810"/>
            <a:ext cx="8994806" cy="1812907"/>
            <a:chOff x="8417246" y="7747810"/>
            <a:chExt cx="8994806" cy="18129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7246" y="7747810"/>
              <a:ext cx="8994806" cy="1812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13769"/>
            <a:ext cx="18295238" cy="10285714"/>
            <a:chOff x="-4762" y="1376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1376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5812" y="692358"/>
            <a:ext cx="4790476" cy="11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6972" y="2163740"/>
            <a:ext cx="1661719" cy="1598321"/>
            <a:chOff x="1096972" y="2163740"/>
            <a:chExt cx="1661719" cy="1598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972" y="2163740"/>
              <a:ext cx="1661719" cy="1598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342" y="7125045"/>
            <a:ext cx="1967040" cy="1850354"/>
            <a:chOff x="750342" y="7125045"/>
            <a:chExt cx="1967040" cy="1850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42" y="7125045"/>
              <a:ext cx="1967040" cy="1850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594" y="4735204"/>
            <a:ext cx="1833789" cy="1837302"/>
            <a:chOff x="883594" y="4735204"/>
            <a:chExt cx="1833789" cy="1837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594" y="4735204"/>
              <a:ext cx="1833789" cy="18373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5488" y="2132953"/>
            <a:ext cx="6152381" cy="16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38849" y="5097144"/>
            <a:ext cx="6304762" cy="9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4330" y="7720765"/>
            <a:ext cx="6104762" cy="9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4224" y="932072"/>
            <a:ext cx="3514286" cy="7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29887" y="3505821"/>
            <a:ext cx="6667796" cy="4641601"/>
            <a:chOff x="10329887" y="3505821"/>
            <a:chExt cx="6667796" cy="46416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29887" y="3505821"/>
              <a:ext cx="6667796" cy="4641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13769"/>
            <a:ext cx="18295238" cy="10285714"/>
            <a:chOff x="-4762" y="1376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1376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47833" y="452869"/>
            <a:ext cx="4790476" cy="11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4224" y="932072"/>
            <a:ext cx="3514286" cy="7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9759" y="8368521"/>
            <a:ext cx="11666667" cy="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2637" y="1864232"/>
            <a:ext cx="10144604" cy="5842412"/>
            <a:chOff x="1022637" y="1864232"/>
            <a:chExt cx="10144604" cy="5842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637" y="1864232"/>
              <a:ext cx="10144604" cy="5842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20791" y="1864232"/>
            <a:ext cx="3209410" cy="6171429"/>
            <a:chOff x="13620791" y="1864232"/>
            <a:chExt cx="320941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791" y="1864232"/>
              <a:ext cx="320941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2536" y="5721795"/>
            <a:ext cx="2107196" cy="1411368"/>
            <a:chOff x="11332536" y="5721795"/>
            <a:chExt cx="2107196" cy="14113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20000">
              <a:off x="11332536" y="5721795"/>
              <a:ext cx="2107196" cy="1411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2021-03-12T16:43:56Z</dcterms:created>
  <dcterms:modified xsi:type="dcterms:W3CDTF">2021-10-13T01:09:38Z</dcterms:modified>
</cp:coreProperties>
</file>